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1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9E48E5-E310-19AC-13F3-66E45EAD20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F14A74-A8BD-A2CB-A22F-0653238A5A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96BBB36-518D-E0EF-5ED9-D69348B90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9DB625-6F27-7EC8-F8F2-1F8A1BC6B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F80B990-2691-52EE-C120-7CB2C7874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0328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C44FF-5898-DD92-63CE-C2CE389D3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E78C347-CAFB-1F2A-BAC8-55BD8DC5F4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DB8D01-881E-443C-D2EB-389BB44DC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2522C72-CF5F-F64B-6393-6807DCD40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1D77E78-3636-7F6B-5FEF-DED975EFF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27324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8E744DC-78F9-6326-F592-38A947E002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E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CACCF9C-1034-6B11-361B-973F57B50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2D8694-BC68-AF68-50B0-1F5BF29E9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002657-2403-6073-E282-A21CE1E44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8E59A6E-ABBC-ECCD-421B-B83C48D12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3087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F5EF5E-9F93-C1C5-3A20-4160D741A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D5FBE2-F0F8-FDA8-8C6B-AD2E408EF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B11654B-1BC5-9DBE-E9B5-1A8BFCDF1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15F363-A7AF-1243-721A-D14C0462D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F079AC-EF1A-063D-B641-DCE8FB32E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2447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E515FC-E137-C468-E699-B6238882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F3BA0B3-9E54-7496-93BB-3B5D8CA1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9635E7-C474-2F4C-F95C-DF0202316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6F21E1-1067-4DA4-892E-CEEB48189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F64C17-0C8A-5E27-2683-D12E17CE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0294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E267A-C275-F4F1-6327-7F24BE68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25F278-73FA-B322-19C8-FE63EF5EA9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A90FC8-BCE2-10A8-A1AF-035A629C9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18F4E1C-139F-AE99-CE72-6DC640160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3207DDB-020F-53F0-EACE-5D9011BD2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7741E85-AB06-E048-D614-4218AB2ED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58084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26C94D-475C-0841-0C67-093365207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B85F820-0970-D9B4-E766-62663B049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720D74B-AC55-6AFA-BC57-DADDFFD9CD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8392D6A-6EDD-A54A-7087-B3E8617BE1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A93E6C6-14EB-7118-0666-50EEB2DFBA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F5EA0FA-73D9-D4C2-65E5-EDE96450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8CEFB54-618C-0FE4-E6D8-369687BD0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DE1A54E-E796-27AD-413B-A8F92897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01659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FAF764-CBA4-7888-44AE-28B9C40FE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16A63B1-0213-832A-7717-906C52833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723E351-11FC-5A07-7B0F-A7C191C3D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3BAD9B1-A07E-AA88-8E5B-9FA83B26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0295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E123EAC-7A45-CC0E-7351-0A7ADC713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548DD98-CA11-49BF-42EB-FF4D5917C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5F47912-48F6-091E-B4E8-62C650585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6727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589F70-47A4-643D-A4A4-EA2F672CC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93AC4F-F7B4-822F-DC49-3B0D03D1C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73842AC-0D25-CF70-C927-71D62F33CF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FC2911-C226-FE05-F7D0-DB4DDA159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D05C529-FCB4-C97D-74C7-679D2B19E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F55BA2E-3A85-4716-E691-CC09DB050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906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3456D6-E5AC-E244-D4C9-791ECF169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C1DC2CB-4030-8D25-F2C8-64C320645D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9D6AFE7-D97D-E4A6-2CBD-FD25422778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388A09B-B0C2-F8DE-0033-CB0BBBC8D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740A281-5B3C-2779-F97F-7D8E357E0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D1F28CD-47E5-7231-9914-03E53250C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66856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0F4B565-E8C0-0EFE-14FD-10A7F884B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0D55812-3FE6-F9BA-1334-F657F6C87F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A15D81-5097-6A1F-26C9-425D177139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77B972-25C2-4640-9A42-87E13F39A093}" type="datetimeFigureOut">
              <a:rPr lang="es-ES" smtClean="0"/>
              <a:t>09/12/2024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780266B-7F15-0C5F-443A-5EBABE517B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0D3982-1387-F1FE-EEFC-466703B607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AD796D-40CD-46A3-B5F9-2ED9F979E10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60740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E18495A-F61B-23C1-953D-97AEBCE074B3}"/>
              </a:ext>
            </a:extLst>
          </p:cNvPr>
          <p:cNvSpPr/>
          <p:nvPr/>
        </p:nvSpPr>
        <p:spPr>
          <a:xfrm>
            <a:off x="0" y="0"/>
            <a:ext cx="12192000" cy="164773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57150">
            <a:solidFill>
              <a:srgbClr val="7030A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12B6265-D7E6-E3E4-E83C-FD48B5400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4650" y="0"/>
            <a:ext cx="12581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80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C9B411AF-C818-42B3-7427-7F284CB22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96875" cy="692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123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6FB64D8-F947-D3C3-27BB-0E376EE54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0206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204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F60F017F-666B-7EEA-2D74-24A74326E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283086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EDD69CC-09BC-422C-AAEE-0CD2805FE0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425"/>
          <a:stretch/>
        </p:blipFill>
        <p:spPr>
          <a:xfrm>
            <a:off x="0" y="1657351"/>
            <a:ext cx="12192000" cy="532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1602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Panorámica</PresentationFormat>
  <Paragraphs>0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Johan Psst</dc:creator>
  <cp:lastModifiedBy>Johan Psst</cp:lastModifiedBy>
  <cp:revision>1</cp:revision>
  <dcterms:created xsi:type="dcterms:W3CDTF">2024-12-09T19:33:02Z</dcterms:created>
  <dcterms:modified xsi:type="dcterms:W3CDTF">2024-12-09T19:40:00Z</dcterms:modified>
</cp:coreProperties>
</file>

<file path=docProps/thumbnail.jpeg>
</file>